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C04A8E-C652-4D07-99CD-F0D3037855CB}" v="44" dt="2024-06-20T08:40:09.0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microsoft.com/office/2016/11/relationships/changesInfo" Target="changesInfos/changesInfo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tom Levison" userId="8bf1595b2793620a" providerId="LiveId" clId="{9EC04A8E-C652-4D07-99CD-F0D3037855CB}"/>
    <pc:docChg chg="custSel modSld modMainMaster">
      <pc:chgData name="Atom Levison" userId="8bf1595b2793620a" providerId="LiveId" clId="{9EC04A8E-C652-4D07-99CD-F0D3037855CB}" dt="2024-06-20T09:17:09.001" v="237" actId="478"/>
      <pc:docMkLst>
        <pc:docMk/>
      </pc:docMkLst>
      <pc:sldChg chg="addSp modSp modTransition setBg">
        <pc:chgData name="Atom Levison" userId="8bf1595b2793620a" providerId="LiveId" clId="{9EC04A8E-C652-4D07-99CD-F0D3037855CB}" dt="2024-06-20T08:22:11.576" v="22"/>
        <pc:sldMkLst>
          <pc:docMk/>
          <pc:sldMk cId="3601268583" sldId="256"/>
        </pc:sldMkLst>
        <pc:picChg chg="add mod">
          <ac:chgData name="Atom Levison" userId="8bf1595b2793620a" providerId="LiveId" clId="{9EC04A8E-C652-4D07-99CD-F0D3037855CB}" dt="2024-06-19T12:24:34.681" v="2"/>
          <ac:picMkLst>
            <pc:docMk/>
            <pc:sldMk cId="3601268583" sldId="256"/>
            <ac:picMk id="2" creationId="{2756A010-F691-285A-A4E2-87A2413AA1C1}"/>
          </ac:picMkLst>
        </pc:picChg>
        <pc:picChg chg="add mod">
          <ac:chgData name="Atom Levison" userId="8bf1595b2793620a" providerId="LiveId" clId="{9EC04A8E-C652-4D07-99CD-F0D3037855CB}" dt="2024-06-19T12:24:34.681" v="2"/>
          <ac:picMkLst>
            <pc:docMk/>
            <pc:sldMk cId="3601268583" sldId="256"/>
            <ac:picMk id="3" creationId="{E271A1E3-0751-D839-105F-E1F2F997E362}"/>
          </ac:picMkLst>
        </pc:picChg>
      </pc:sldChg>
      <pc:sldChg chg="addSp modSp modTransition">
        <pc:chgData name="Atom Levison" userId="8bf1595b2793620a" providerId="LiveId" clId="{9EC04A8E-C652-4D07-99CD-F0D3037855CB}" dt="2024-06-19T12:24:36.635" v="3"/>
        <pc:sldMkLst>
          <pc:docMk/>
          <pc:sldMk cId="2845105560" sldId="257"/>
        </pc:sldMkLst>
        <pc:picChg chg="add mod">
          <ac:chgData name="Atom Levison" userId="8bf1595b2793620a" providerId="LiveId" clId="{9EC04A8E-C652-4D07-99CD-F0D3037855CB}" dt="2024-06-19T12:24:36.635" v="3"/>
          <ac:picMkLst>
            <pc:docMk/>
            <pc:sldMk cId="2845105560" sldId="257"/>
            <ac:picMk id="2" creationId="{AC7D01FA-95F4-185F-2C3F-06F904D876CE}"/>
          </ac:picMkLst>
        </pc:picChg>
        <pc:picChg chg="add mod">
          <ac:chgData name="Atom Levison" userId="8bf1595b2793620a" providerId="LiveId" clId="{9EC04A8E-C652-4D07-99CD-F0D3037855CB}" dt="2024-06-19T12:24:36.635" v="3"/>
          <ac:picMkLst>
            <pc:docMk/>
            <pc:sldMk cId="2845105560" sldId="257"/>
            <ac:picMk id="3" creationId="{5D444E3E-BFCF-F951-8921-BF402577181E}"/>
          </ac:picMkLst>
        </pc:picChg>
      </pc:sldChg>
      <pc:sldChg chg="addSp delSp modSp mod modTransition">
        <pc:chgData name="Atom Levison" userId="8bf1595b2793620a" providerId="LiveId" clId="{9EC04A8E-C652-4D07-99CD-F0D3037855CB}" dt="2024-06-20T08:39:37.404" v="40" actId="478"/>
        <pc:sldMkLst>
          <pc:docMk/>
          <pc:sldMk cId="2969682729" sldId="258"/>
        </pc:sldMkLst>
        <pc:spChg chg="add del mod">
          <ac:chgData name="Atom Levison" userId="8bf1595b2793620a" providerId="LiveId" clId="{9EC04A8E-C652-4D07-99CD-F0D3037855CB}" dt="2024-06-20T08:39:37.404" v="40" actId="478"/>
          <ac:spMkLst>
            <pc:docMk/>
            <pc:sldMk cId="2969682729" sldId="258"/>
            <ac:spMk id="2" creationId="{A891DF17-CE27-A70B-4EC4-67D62813AA41}"/>
          </ac:spMkLst>
        </pc:spChg>
        <pc:picChg chg="add mod">
          <ac:chgData name="Atom Levison" userId="8bf1595b2793620a" providerId="LiveId" clId="{9EC04A8E-C652-4D07-99CD-F0D3037855CB}" dt="2024-06-19T12:24:37.892" v="4"/>
          <ac:picMkLst>
            <pc:docMk/>
            <pc:sldMk cId="2969682729" sldId="258"/>
            <ac:picMk id="2" creationId="{F3618821-0747-E09E-9AC5-E88650B4616A}"/>
          </ac:picMkLst>
        </pc:picChg>
        <pc:picChg chg="add mod">
          <ac:chgData name="Atom Levison" userId="8bf1595b2793620a" providerId="LiveId" clId="{9EC04A8E-C652-4D07-99CD-F0D3037855CB}" dt="2024-06-19T12:24:37.892" v="4"/>
          <ac:picMkLst>
            <pc:docMk/>
            <pc:sldMk cId="2969682729" sldId="258"/>
            <ac:picMk id="3" creationId="{688E2FEA-AFAF-DAFF-2E54-F5625B1FF328}"/>
          </ac:picMkLst>
        </pc:picChg>
      </pc:sldChg>
      <pc:sldChg chg="addSp modSp modTransition">
        <pc:chgData name="Atom Levison" userId="8bf1595b2793620a" providerId="LiveId" clId="{9EC04A8E-C652-4D07-99CD-F0D3037855CB}" dt="2024-06-19T12:24:42.487" v="6"/>
        <pc:sldMkLst>
          <pc:docMk/>
          <pc:sldMk cId="289042046" sldId="259"/>
        </pc:sldMkLst>
        <pc:picChg chg="add mod">
          <ac:chgData name="Atom Levison" userId="8bf1595b2793620a" providerId="LiveId" clId="{9EC04A8E-C652-4D07-99CD-F0D3037855CB}" dt="2024-06-19T12:24:39.190" v="5"/>
          <ac:picMkLst>
            <pc:docMk/>
            <pc:sldMk cId="289042046" sldId="259"/>
            <ac:picMk id="2" creationId="{178FA8A1-D54A-79C5-0952-877D93BE5C5A}"/>
          </ac:picMkLst>
        </pc:picChg>
        <pc:picChg chg="add mod">
          <ac:chgData name="Atom Levison" userId="8bf1595b2793620a" providerId="LiveId" clId="{9EC04A8E-C652-4D07-99CD-F0D3037855CB}" dt="2024-06-19T12:24:39.190" v="5"/>
          <ac:picMkLst>
            <pc:docMk/>
            <pc:sldMk cId="289042046" sldId="259"/>
            <ac:picMk id="3" creationId="{C27B1BFE-F02A-B15C-0947-A24D88134E6D}"/>
          </ac:picMkLst>
        </pc:picChg>
        <pc:picChg chg="add mod">
          <ac:chgData name="Atom Levison" userId="8bf1595b2793620a" providerId="LiveId" clId="{9EC04A8E-C652-4D07-99CD-F0D3037855CB}" dt="2024-06-19T12:24:42.487" v="6"/>
          <ac:picMkLst>
            <pc:docMk/>
            <pc:sldMk cId="289042046" sldId="259"/>
            <ac:picMk id="4" creationId="{3C901010-8F79-9BF4-4B54-5FA6039B9495}"/>
          </ac:picMkLst>
        </pc:picChg>
        <pc:picChg chg="add mod">
          <ac:chgData name="Atom Levison" userId="8bf1595b2793620a" providerId="LiveId" clId="{9EC04A8E-C652-4D07-99CD-F0D3037855CB}" dt="2024-06-19T12:24:42.487" v="6"/>
          <ac:picMkLst>
            <pc:docMk/>
            <pc:sldMk cId="289042046" sldId="259"/>
            <ac:picMk id="5" creationId="{CF1EAE77-BA66-2749-6495-AD3559C6420A}"/>
          </ac:picMkLst>
        </pc:picChg>
      </pc:sldChg>
      <pc:sldChg chg="addSp modSp modTransition">
        <pc:chgData name="Atom Levison" userId="8bf1595b2793620a" providerId="LiveId" clId="{9EC04A8E-C652-4D07-99CD-F0D3037855CB}" dt="2024-06-19T12:24:47.893" v="7"/>
        <pc:sldMkLst>
          <pc:docMk/>
          <pc:sldMk cId="2438603743" sldId="260"/>
        </pc:sldMkLst>
        <pc:picChg chg="add mod">
          <ac:chgData name="Atom Levison" userId="8bf1595b2793620a" providerId="LiveId" clId="{9EC04A8E-C652-4D07-99CD-F0D3037855CB}" dt="2024-06-19T12:24:47.893" v="7"/>
          <ac:picMkLst>
            <pc:docMk/>
            <pc:sldMk cId="2438603743" sldId="260"/>
            <ac:picMk id="2" creationId="{333DBB1C-DC7C-BDFF-B794-BF25DF23E2BD}"/>
          </ac:picMkLst>
        </pc:picChg>
        <pc:picChg chg="add mod">
          <ac:chgData name="Atom Levison" userId="8bf1595b2793620a" providerId="LiveId" clId="{9EC04A8E-C652-4D07-99CD-F0D3037855CB}" dt="2024-06-19T12:24:47.893" v="7"/>
          <ac:picMkLst>
            <pc:docMk/>
            <pc:sldMk cId="2438603743" sldId="260"/>
            <ac:picMk id="3" creationId="{6A6252A7-B997-BA67-C6CE-3BD8A4BDBD42}"/>
          </ac:picMkLst>
        </pc:picChg>
      </pc:sldChg>
      <pc:sldChg chg="addSp modSp modTransition">
        <pc:chgData name="Atom Levison" userId="8bf1595b2793620a" providerId="LiveId" clId="{9EC04A8E-C652-4D07-99CD-F0D3037855CB}" dt="2024-06-19T12:24:50.268" v="8"/>
        <pc:sldMkLst>
          <pc:docMk/>
          <pc:sldMk cId="3960221545" sldId="261"/>
        </pc:sldMkLst>
        <pc:picChg chg="add mod">
          <ac:chgData name="Atom Levison" userId="8bf1595b2793620a" providerId="LiveId" clId="{9EC04A8E-C652-4D07-99CD-F0D3037855CB}" dt="2024-06-19T12:24:50.268" v="8"/>
          <ac:picMkLst>
            <pc:docMk/>
            <pc:sldMk cId="3960221545" sldId="261"/>
            <ac:picMk id="2" creationId="{F672408A-1BB8-553C-A5D3-AA1428ADADDF}"/>
          </ac:picMkLst>
        </pc:picChg>
        <pc:picChg chg="add mod">
          <ac:chgData name="Atom Levison" userId="8bf1595b2793620a" providerId="LiveId" clId="{9EC04A8E-C652-4D07-99CD-F0D3037855CB}" dt="2024-06-19T12:24:50.268" v="8"/>
          <ac:picMkLst>
            <pc:docMk/>
            <pc:sldMk cId="3960221545" sldId="261"/>
            <ac:picMk id="3" creationId="{D057AE7B-6D1D-3D9B-740B-84BE28F1DF11}"/>
          </ac:picMkLst>
        </pc:picChg>
      </pc:sldChg>
      <pc:sldChg chg="addSp modSp modTransition">
        <pc:chgData name="Atom Levison" userId="8bf1595b2793620a" providerId="LiveId" clId="{9EC04A8E-C652-4D07-99CD-F0D3037855CB}" dt="2024-06-19T12:24:52.968" v="9"/>
        <pc:sldMkLst>
          <pc:docMk/>
          <pc:sldMk cId="2697150687" sldId="262"/>
        </pc:sldMkLst>
        <pc:picChg chg="add mod">
          <ac:chgData name="Atom Levison" userId="8bf1595b2793620a" providerId="LiveId" clId="{9EC04A8E-C652-4D07-99CD-F0D3037855CB}" dt="2024-06-19T12:24:52.968" v="9"/>
          <ac:picMkLst>
            <pc:docMk/>
            <pc:sldMk cId="2697150687" sldId="262"/>
            <ac:picMk id="2" creationId="{293856B8-11A0-105F-6B39-A658ECC281EE}"/>
          </ac:picMkLst>
        </pc:picChg>
        <pc:picChg chg="add mod">
          <ac:chgData name="Atom Levison" userId="8bf1595b2793620a" providerId="LiveId" clId="{9EC04A8E-C652-4D07-99CD-F0D3037855CB}" dt="2024-06-19T12:24:52.968" v="9"/>
          <ac:picMkLst>
            <pc:docMk/>
            <pc:sldMk cId="2697150687" sldId="262"/>
            <ac:picMk id="3" creationId="{EDD79A49-FDA4-E3E2-39AA-5ED7029C4B12}"/>
          </ac:picMkLst>
        </pc:picChg>
      </pc:sldChg>
      <pc:sldChg chg="addSp modSp modTransition">
        <pc:chgData name="Atom Levison" userId="8bf1595b2793620a" providerId="LiveId" clId="{9EC04A8E-C652-4D07-99CD-F0D3037855CB}" dt="2024-06-19T12:24:54.323" v="10"/>
        <pc:sldMkLst>
          <pc:docMk/>
          <pc:sldMk cId="336392410" sldId="263"/>
        </pc:sldMkLst>
        <pc:picChg chg="add mod">
          <ac:chgData name="Atom Levison" userId="8bf1595b2793620a" providerId="LiveId" clId="{9EC04A8E-C652-4D07-99CD-F0D3037855CB}" dt="2024-06-19T12:24:54.323" v="10"/>
          <ac:picMkLst>
            <pc:docMk/>
            <pc:sldMk cId="336392410" sldId="263"/>
            <ac:picMk id="2" creationId="{1216E7D4-5B4C-0D0F-44EE-E86AA24FE7B4}"/>
          </ac:picMkLst>
        </pc:picChg>
        <pc:picChg chg="add mod">
          <ac:chgData name="Atom Levison" userId="8bf1595b2793620a" providerId="LiveId" clId="{9EC04A8E-C652-4D07-99CD-F0D3037855CB}" dt="2024-06-19T12:24:54.323" v="10"/>
          <ac:picMkLst>
            <pc:docMk/>
            <pc:sldMk cId="336392410" sldId="263"/>
            <ac:picMk id="3" creationId="{62DB3618-D256-D24B-9803-055572C00BB4}"/>
          </ac:picMkLst>
        </pc:picChg>
      </pc:sldChg>
      <pc:sldChg chg="addSp modSp modTransition">
        <pc:chgData name="Atom Levison" userId="8bf1595b2793620a" providerId="LiveId" clId="{9EC04A8E-C652-4D07-99CD-F0D3037855CB}" dt="2024-06-19T12:24:55.477" v="11"/>
        <pc:sldMkLst>
          <pc:docMk/>
          <pc:sldMk cId="740777507" sldId="264"/>
        </pc:sldMkLst>
        <pc:picChg chg="add mod">
          <ac:chgData name="Atom Levison" userId="8bf1595b2793620a" providerId="LiveId" clId="{9EC04A8E-C652-4D07-99CD-F0D3037855CB}" dt="2024-06-19T12:24:55.477" v="11"/>
          <ac:picMkLst>
            <pc:docMk/>
            <pc:sldMk cId="740777507" sldId="264"/>
            <ac:picMk id="2" creationId="{02293C87-451F-629D-337F-9B65702D661C}"/>
          </ac:picMkLst>
        </pc:picChg>
        <pc:picChg chg="add mod">
          <ac:chgData name="Atom Levison" userId="8bf1595b2793620a" providerId="LiveId" clId="{9EC04A8E-C652-4D07-99CD-F0D3037855CB}" dt="2024-06-19T12:24:55.477" v="11"/>
          <ac:picMkLst>
            <pc:docMk/>
            <pc:sldMk cId="740777507" sldId="264"/>
            <ac:picMk id="3" creationId="{6BA571C9-FBB4-DCEE-74FA-127C3C83DACB}"/>
          </ac:picMkLst>
        </pc:picChg>
      </pc:sldChg>
      <pc:sldChg chg="addSp delSp modSp mod modTransition">
        <pc:chgData name="Atom Levison" userId="8bf1595b2793620a" providerId="LiveId" clId="{9EC04A8E-C652-4D07-99CD-F0D3037855CB}" dt="2024-06-20T09:17:04.382" v="236" actId="478"/>
        <pc:sldMkLst>
          <pc:docMk/>
          <pc:sldMk cId="897185922" sldId="265"/>
        </pc:sldMkLst>
        <pc:spChg chg="add del mod">
          <ac:chgData name="Atom Levison" userId="8bf1595b2793620a" providerId="LiveId" clId="{9EC04A8E-C652-4D07-99CD-F0D3037855CB}" dt="2024-06-20T09:17:04.382" v="236" actId="478"/>
          <ac:spMkLst>
            <pc:docMk/>
            <pc:sldMk cId="897185922" sldId="265"/>
            <ac:spMk id="2" creationId="{8B014490-793D-E17D-EF54-C6B5A063FC05}"/>
          </ac:spMkLst>
        </pc:spChg>
        <pc:picChg chg="add mod">
          <ac:chgData name="Atom Levison" userId="8bf1595b2793620a" providerId="LiveId" clId="{9EC04A8E-C652-4D07-99CD-F0D3037855CB}" dt="2024-06-19T12:24:58.080" v="12"/>
          <ac:picMkLst>
            <pc:docMk/>
            <pc:sldMk cId="897185922" sldId="265"/>
            <ac:picMk id="2" creationId="{68A87939-C880-9D91-B3E9-DB636C5DC82B}"/>
          </ac:picMkLst>
        </pc:picChg>
        <pc:picChg chg="add mod">
          <ac:chgData name="Atom Levison" userId="8bf1595b2793620a" providerId="LiveId" clId="{9EC04A8E-C652-4D07-99CD-F0D3037855CB}" dt="2024-06-19T12:24:58.080" v="12"/>
          <ac:picMkLst>
            <pc:docMk/>
            <pc:sldMk cId="897185922" sldId="265"/>
            <ac:picMk id="3" creationId="{31933DB3-39D0-F5A6-AFF7-1F956D307758}"/>
          </ac:picMkLst>
        </pc:picChg>
      </pc:sldChg>
      <pc:sldChg chg="addSp delSp modSp mod modTransition">
        <pc:chgData name="Atom Levison" userId="8bf1595b2793620a" providerId="LiveId" clId="{9EC04A8E-C652-4D07-99CD-F0D3037855CB}" dt="2024-06-20T09:17:09.001" v="237" actId="478"/>
        <pc:sldMkLst>
          <pc:docMk/>
          <pc:sldMk cId="2269788454" sldId="266"/>
        </pc:sldMkLst>
        <pc:spChg chg="add del mod">
          <ac:chgData name="Atom Levison" userId="8bf1595b2793620a" providerId="LiveId" clId="{9EC04A8E-C652-4D07-99CD-F0D3037855CB}" dt="2024-06-20T09:17:09.001" v="237" actId="478"/>
          <ac:spMkLst>
            <pc:docMk/>
            <pc:sldMk cId="2269788454" sldId="266"/>
            <ac:spMk id="2" creationId="{F3530DE1-C263-A349-62CA-F0683BE56ADE}"/>
          </ac:spMkLst>
        </pc:spChg>
        <pc:picChg chg="add mod">
          <ac:chgData name="Atom Levison" userId="8bf1595b2793620a" providerId="LiveId" clId="{9EC04A8E-C652-4D07-99CD-F0D3037855CB}" dt="2024-06-19T12:24:59.221" v="13"/>
          <ac:picMkLst>
            <pc:docMk/>
            <pc:sldMk cId="2269788454" sldId="266"/>
            <ac:picMk id="2" creationId="{EB2AAEF6-624F-037F-7DF4-6918594AFD48}"/>
          </ac:picMkLst>
        </pc:picChg>
        <pc:picChg chg="add mod">
          <ac:chgData name="Atom Levison" userId="8bf1595b2793620a" providerId="LiveId" clId="{9EC04A8E-C652-4D07-99CD-F0D3037855CB}" dt="2024-06-19T12:24:59.221" v="13"/>
          <ac:picMkLst>
            <pc:docMk/>
            <pc:sldMk cId="2269788454" sldId="266"/>
            <ac:picMk id="3" creationId="{0639E551-A0CB-5BC8-E451-CFE672464160}"/>
          </ac:picMkLst>
        </pc:picChg>
      </pc:sldChg>
      <pc:sldChg chg="addSp modSp modTransition">
        <pc:chgData name="Atom Levison" userId="8bf1595b2793620a" providerId="LiveId" clId="{9EC04A8E-C652-4D07-99CD-F0D3037855CB}" dt="2024-06-19T12:25:00.590" v="14"/>
        <pc:sldMkLst>
          <pc:docMk/>
          <pc:sldMk cId="2865727384" sldId="267"/>
        </pc:sldMkLst>
        <pc:picChg chg="add mod">
          <ac:chgData name="Atom Levison" userId="8bf1595b2793620a" providerId="LiveId" clId="{9EC04A8E-C652-4D07-99CD-F0D3037855CB}" dt="2024-06-19T12:25:00.590" v="14"/>
          <ac:picMkLst>
            <pc:docMk/>
            <pc:sldMk cId="2865727384" sldId="267"/>
            <ac:picMk id="2" creationId="{65A62E0F-D78E-695F-A243-D9F73F6FF451}"/>
          </ac:picMkLst>
        </pc:picChg>
        <pc:picChg chg="add mod">
          <ac:chgData name="Atom Levison" userId="8bf1595b2793620a" providerId="LiveId" clId="{9EC04A8E-C652-4D07-99CD-F0D3037855CB}" dt="2024-06-19T12:25:00.590" v="14"/>
          <ac:picMkLst>
            <pc:docMk/>
            <pc:sldMk cId="2865727384" sldId="267"/>
            <ac:picMk id="3" creationId="{9B403832-9E40-E391-8AC1-3792A07A519E}"/>
          </ac:picMkLst>
        </pc:picChg>
      </pc:sldChg>
      <pc:sldChg chg="addSp modSp modTransition">
        <pc:chgData name="Atom Levison" userId="8bf1595b2793620a" providerId="LiveId" clId="{9EC04A8E-C652-4D07-99CD-F0D3037855CB}" dt="2024-06-19T12:25:03.092" v="15"/>
        <pc:sldMkLst>
          <pc:docMk/>
          <pc:sldMk cId="2347970500" sldId="268"/>
        </pc:sldMkLst>
        <pc:picChg chg="add mod">
          <ac:chgData name="Atom Levison" userId="8bf1595b2793620a" providerId="LiveId" clId="{9EC04A8E-C652-4D07-99CD-F0D3037855CB}" dt="2024-06-19T12:25:03.092" v="15"/>
          <ac:picMkLst>
            <pc:docMk/>
            <pc:sldMk cId="2347970500" sldId="268"/>
            <ac:picMk id="2" creationId="{BD15C4C7-AEC1-85EF-471C-179CA6D188B0}"/>
          </ac:picMkLst>
        </pc:picChg>
        <pc:picChg chg="add mod">
          <ac:chgData name="Atom Levison" userId="8bf1595b2793620a" providerId="LiveId" clId="{9EC04A8E-C652-4D07-99CD-F0D3037855CB}" dt="2024-06-19T12:25:03.092" v="15"/>
          <ac:picMkLst>
            <pc:docMk/>
            <pc:sldMk cId="2347970500" sldId="268"/>
            <ac:picMk id="3" creationId="{8DC48FE0-72E9-8311-4FFB-E1A4FD5C3147}"/>
          </ac:picMkLst>
        </pc:picChg>
      </pc:sldChg>
      <pc:sldChg chg="addSp modSp modTransition">
        <pc:chgData name="Atom Levison" userId="8bf1595b2793620a" providerId="LiveId" clId="{9EC04A8E-C652-4D07-99CD-F0D3037855CB}" dt="2024-06-19T12:25:04.193" v="16"/>
        <pc:sldMkLst>
          <pc:docMk/>
          <pc:sldMk cId="3750270243" sldId="269"/>
        </pc:sldMkLst>
        <pc:picChg chg="add mod">
          <ac:chgData name="Atom Levison" userId="8bf1595b2793620a" providerId="LiveId" clId="{9EC04A8E-C652-4D07-99CD-F0D3037855CB}" dt="2024-06-19T12:25:04.193" v="16"/>
          <ac:picMkLst>
            <pc:docMk/>
            <pc:sldMk cId="3750270243" sldId="269"/>
            <ac:picMk id="2" creationId="{0AC2C3F1-9FF6-AD1D-2629-9FD4DACB3BE5}"/>
          </ac:picMkLst>
        </pc:picChg>
        <pc:picChg chg="add mod">
          <ac:chgData name="Atom Levison" userId="8bf1595b2793620a" providerId="LiveId" clId="{9EC04A8E-C652-4D07-99CD-F0D3037855CB}" dt="2024-06-19T12:25:04.193" v="16"/>
          <ac:picMkLst>
            <pc:docMk/>
            <pc:sldMk cId="3750270243" sldId="269"/>
            <ac:picMk id="3" creationId="{8B6FB6AF-0DF3-4595-E957-0E6B1E13E74D}"/>
          </ac:picMkLst>
        </pc:picChg>
      </pc:sldChg>
      <pc:sldChg chg="addSp modSp modTransition">
        <pc:chgData name="Atom Levison" userId="8bf1595b2793620a" providerId="LiveId" clId="{9EC04A8E-C652-4D07-99CD-F0D3037855CB}" dt="2024-06-19T12:25:05.336" v="17"/>
        <pc:sldMkLst>
          <pc:docMk/>
          <pc:sldMk cId="2577339827" sldId="270"/>
        </pc:sldMkLst>
        <pc:picChg chg="add mod">
          <ac:chgData name="Atom Levison" userId="8bf1595b2793620a" providerId="LiveId" clId="{9EC04A8E-C652-4D07-99CD-F0D3037855CB}" dt="2024-06-19T12:25:05.336" v="17"/>
          <ac:picMkLst>
            <pc:docMk/>
            <pc:sldMk cId="2577339827" sldId="270"/>
            <ac:picMk id="2" creationId="{A1BD4657-2748-44CD-5F53-942DA198E9AA}"/>
          </ac:picMkLst>
        </pc:picChg>
        <pc:picChg chg="add mod">
          <ac:chgData name="Atom Levison" userId="8bf1595b2793620a" providerId="LiveId" clId="{9EC04A8E-C652-4D07-99CD-F0D3037855CB}" dt="2024-06-19T12:25:05.336" v="17"/>
          <ac:picMkLst>
            <pc:docMk/>
            <pc:sldMk cId="2577339827" sldId="270"/>
            <ac:picMk id="3" creationId="{B9CD01F2-870C-1B46-4ED7-6092D5664BB2}"/>
          </ac:picMkLst>
        </pc:picChg>
      </pc:sldChg>
      <pc:sldChg chg="addSp modSp modTransition">
        <pc:chgData name="Atom Levison" userId="8bf1595b2793620a" providerId="LiveId" clId="{9EC04A8E-C652-4D07-99CD-F0D3037855CB}" dt="2024-06-19T12:25:06.411" v="18"/>
        <pc:sldMkLst>
          <pc:docMk/>
          <pc:sldMk cId="459408259" sldId="271"/>
        </pc:sldMkLst>
        <pc:picChg chg="add mod">
          <ac:chgData name="Atom Levison" userId="8bf1595b2793620a" providerId="LiveId" clId="{9EC04A8E-C652-4D07-99CD-F0D3037855CB}" dt="2024-06-19T12:25:06.411" v="18"/>
          <ac:picMkLst>
            <pc:docMk/>
            <pc:sldMk cId="459408259" sldId="271"/>
            <ac:picMk id="2" creationId="{D6EA781E-DE43-F0E7-3F9F-95B06484D778}"/>
          </ac:picMkLst>
        </pc:picChg>
        <pc:picChg chg="add mod">
          <ac:chgData name="Atom Levison" userId="8bf1595b2793620a" providerId="LiveId" clId="{9EC04A8E-C652-4D07-99CD-F0D3037855CB}" dt="2024-06-19T12:25:06.411" v="18"/>
          <ac:picMkLst>
            <pc:docMk/>
            <pc:sldMk cId="459408259" sldId="271"/>
            <ac:picMk id="3" creationId="{28115323-A997-6D5C-D6FC-56BA22E37141}"/>
          </ac:picMkLst>
        </pc:picChg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3798141245" sldId="272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1024173416" sldId="273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3642044553" sldId="274"/>
        </pc:sldMkLst>
      </pc:sldChg>
      <pc:sldChg chg="addSp delSp mod modTransition">
        <pc:chgData name="Atom Levison" userId="8bf1595b2793620a" providerId="LiveId" clId="{9EC04A8E-C652-4D07-99CD-F0D3037855CB}" dt="2024-06-20T08:37:20.743" v="24" actId="478"/>
        <pc:sldMkLst>
          <pc:docMk/>
          <pc:sldMk cId="3302253250" sldId="275"/>
        </pc:sldMkLst>
        <pc:spChg chg="add del">
          <ac:chgData name="Atom Levison" userId="8bf1595b2793620a" providerId="LiveId" clId="{9EC04A8E-C652-4D07-99CD-F0D3037855CB}" dt="2024-06-20T08:37:20.743" v="24" actId="478"/>
          <ac:spMkLst>
            <pc:docMk/>
            <pc:sldMk cId="3302253250" sldId="275"/>
            <ac:spMk id="2" creationId="{AAD16EF2-A357-9716-97FE-5C3A34BB0671}"/>
          </ac:spMkLst>
        </pc:spChg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207711869" sldId="276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2304979828" sldId="277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1764759396" sldId="278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3660238543" sldId="279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3164435699" sldId="280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3448354971" sldId="281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620618219" sldId="282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1556368598" sldId="283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2459996253" sldId="284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3300920619" sldId="285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1708841338" sldId="286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644427280" sldId="287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791164386" sldId="288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1034077849" sldId="289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1788992644" sldId="290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2961884580" sldId="291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310748160" sldId="292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1307224158" sldId="293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2823238524" sldId="294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2598478920" sldId="295"/>
        </pc:sldMkLst>
      </pc:sldChg>
      <pc:sldChg chg="addSp delSp modSp mod modTransition">
        <pc:chgData name="Atom Levison" userId="8bf1595b2793620a" providerId="LiveId" clId="{9EC04A8E-C652-4D07-99CD-F0D3037855CB}" dt="2024-06-20T09:04:12.588" v="235" actId="478"/>
        <pc:sldMkLst>
          <pc:docMk/>
          <pc:sldMk cId="2903689670" sldId="296"/>
        </pc:sldMkLst>
        <pc:spChg chg="add del mod">
          <ac:chgData name="Atom Levison" userId="8bf1595b2793620a" providerId="LiveId" clId="{9EC04A8E-C652-4D07-99CD-F0D3037855CB}" dt="2024-06-20T09:04:12.588" v="235" actId="478"/>
          <ac:spMkLst>
            <pc:docMk/>
            <pc:sldMk cId="2903689670" sldId="296"/>
            <ac:spMk id="2" creationId="{9306461D-99C8-8487-AD0E-376FBC82CE3D}"/>
          </ac:spMkLst>
        </pc:spChg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639592262" sldId="297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535276557" sldId="298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3389064835" sldId="299"/>
        </pc:sldMkLst>
      </pc:sldChg>
      <pc:sldChg chg="modTransition">
        <pc:chgData name="Atom Levison" userId="8bf1595b2793620a" providerId="LiveId" clId="{9EC04A8E-C652-4D07-99CD-F0D3037855CB}" dt="2024-06-19T11:00:28.059" v="1"/>
        <pc:sldMkLst>
          <pc:docMk/>
          <pc:sldMk cId="2926847119" sldId="300"/>
        </pc:sldMkLst>
      </pc:sldChg>
      <pc:sldMasterChg chg="modTransition setBg modSldLayout">
        <pc:chgData name="Atom Levison" userId="8bf1595b2793620a" providerId="LiveId" clId="{9EC04A8E-C652-4D07-99CD-F0D3037855CB}" dt="2024-06-20T08:22:11.576" v="22"/>
        <pc:sldMasterMkLst>
          <pc:docMk/>
          <pc:sldMasterMk cId="3193853405" sldId="2147483648"/>
        </pc:sldMasterMkLst>
        <pc:sldLayoutChg chg="modTransition setBg">
          <pc:chgData name="Atom Levison" userId="8bf1595b2793620a" providerId="LiveId" clId="{9EC04A8E-C652-4D07-99CD-F0D3037855CB}" dt="2024-06-20T08:22:11.576" v="22"/>
          <pc:sldLayoutMkLst>
            <pc:docMk/>
            <pc:sldMasterMk cId="3193853405" sldId="2147483648"/>
            <pc:sldLayoutMk cId="821726730" sldId="2147483649"/>
          </pc:sldLayoutMkLst>
        </pc:sldLayoutChg>
        <pc:sldLayoutChg chg="modTransition setBg">
          <pc:chgData name="Atom Levison" userId="8bf1595b2793620a" providerId="LiveId" clId="{9EC04A8E-C652-4D07-99CD-F0D3037855CB}" dt="2024-06-20T08:22:11.576" v="22"/>
          <pc:sldLayoutMkLst>
            <pc:docMk/>
            <pc:sldMasterMk cId="3193853405" sldId="2147483648"/>
            <pc:sldLayoutMk cId="3922059497" sldId="2147483650"/>
          </pc:sldLayoutMkLst>
        </pc:sldLayoutChg>
        <pc:sldLayoutChg chg="modTransition setBg">
          <pc:chgData name="Atom Levison" userId="8bf1595b2793620a" providerId="LiveId" clId="{9EC04A8E-C652-4D07-99CD-F0D3037855CB}" dt="2024-06-20T08:22:11.576" v="22"/>
          <pc:sldLayoutMkLst>
            <pc:docMk/>
            <pc:sldMasterMk cId="3193853405" sldId="2147483648"/>
            <pc:sldLayoutMk cId="2434807380" sldId="2147483651"/>
          </pc:sldLayoutMkLst>
        </pc:sldLayoutChg>
        <pc:sldLayoutChg chg="modTransition setBg">
          <pc:chgData name="Atom Levison" userId="8bf1595b2793620a" providerId="LiveId" clId="{9EC04A8E-C652-4D07-99CD-F0D3037855CB}" dt="2024-06-20T08:22:11.576" v="22"/>
          <pc:sldLayoutMkLst>
            <pc:docMk/>
            <pc:sldMasterMk cId="3193853405" sldId="2147483648"/>
            <pc:sldLayoutMk cId="3464735139" sldId="2147483652"/>
          </pc:sldLayoutMkLst>
        </pc:sldLayoutChg>
        <pc:sldLayoutChg chg="modTransition setBg">
          <pc:chgData name="Atom Levison" userId="8bf1595b2793620a" providerId="LiveId" clId="{9EC04A8E-C652-4D07-99CD-F0D3037855CB}" dt="2024-06-20T08:22:11.576" v="22"/>
          <pc:sldLayoutMkLst>
            <pc:docMk/>
            <pc:sldMasterMk cId="3193853405" sldId="2147483648"/>
            <pc:sldLayoutMk cId="2429558803" sldId="2147483653"/>
          </pc:sldLayoutMkLst>
        </pc:sldLayoutChg>
        <pc:sldLayoutChg chg="modTransition setBg">
          <pc:chgData name="Atom Levison" userId="8bf1595b2793620a" providerId="LiveId" clId="{9EC04A8E-C652-4D07-99CD-F0D3037855CB}" dt="2024-06-20T08:22:11.576" v="22"/>
          <pc:sldLayoutMkLst>
            <pc:docMk/>
            <pc:sldMasterMk cId="3193853405" sldId="2147483648"/>
            <pc:sldLayoutMk cId="3963713737" sldId="2147483654"/>
          </pc:sldLayoutMkLst>
        </pc:sldLayoutChg>
        <pc:sldLayoutChg chg="modTransition setBg">
          <pc:chgData name="Atom Levison" userId="8bf1595b2793620a" providerId="LiveId" clId="{9EC04A8E-C652-4D07-99CD-F0D3037855CB}" dt="2024-06-20T08:22:11.576" v="22"/>
          <pc:sldLayoutMkLst>
            <pc:docMk/>
            <pc:sldMasterMk cId="3193853405" sldId="2147483648"/>
            <pc:sldLayoutMk cId="1963609139" sldId="2147483655"/>
          </pc:sldLayoutMkLst>
        </pc:sldLayoutChg>
        <pc:sldLayoutChg chg="modTransition setBg">
          <pc:chgData name="Atom Levison" userId="8bf1595b2793620a" providerId="LiveId" clId="{9EC04A8E-C652-4D07-99CD-F0D3037855CB}" dt="2024-06-20T08:22:11.576" v="22"/>
          <pc:sldLayoutMkLst>
            <pc:docMk/>
            <pc:sldMasterMk cId="3193853405" sldId="2147483648"/>
            <pc:sldLayoutMk cId="923221434" sldId="2147483656"/>
          </pc:sldLayoutMkLst>
        </pc:sldLayoutChg>
        <pc:sldLayoutChg chg="modTransition setBg">
          <pc:chgData name="Atom Levison" userId="8bf1595b2793620a" providerId="LiveId" clId="{9EC04A8E-C652-4D07-99CD-F0D3037855CB}" dt="2024-06-20T08:22:11.576" v="22"/>
          <pc:sldLayoutMkLst>
            <pc:docMk/>
            <pc:sldMasterMk cId="3193853405" sldId="2147483648"/>
            <pc:sldLayoutMk cId="557941876" sldId="2147483657"/>
          </pc:sldLayoutMkLst>
        </pc:sldLayoutChg>
        <pc:sldLayoutChg chg="modTransition setBg">
          <pc:chgData name="Atom Levison" userId="8bf1595b2793620a" providerId="LiveId" clId="{9EC04A8E-C652-4D07-99CD-F0D3037855CB}" dt="2024-06-20T08:22:11.576" v="22"/>
          <pc:sldLayoutMkLst>
            <pc:docMk/>
            <pc:sldMasterMk cId="3193853405" sldId="2147483648"/>
            <pc:sldLayoutMk cId="3138620511" sldId="2147483658"/>
          </pc:sldLayoutMkLst>
        </pc:sldLayoutChg>
        <pc:sldLayoutChg chg="modTransition setBg">
          <pc:chgData name="Atom Levison" userId="8bf1595b2793620a" providerId="LiveId" clId="{9EC04A8E-C652-4D07-99CD-F0D3037855CB}" dt="2024-06-20T08:22:11.576" v="22"/>
          <pc:sldLayoutMkLst>
            <pc:docMk/>
            <pc:sldMasterMk cId="3193853405" sldId="2147483648"/>
            <pc:sldLayoutMk cId="3084470093" sldId="2147483659"/>
          </pc:sldLayoutMkLst>
        </pc:sldLayoutChg>
      </pc:sldMasterChg>
    </pc:docChg>
  </pc:docChgLst>
</pc:chgInfo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D7F1D1-CBD9-7328-E041-524BFC1438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0F0B411-9BD0-C3A3-FD1B-3443808206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E678E90-CD2D-F76E-7119-E2D53FF22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94738-FCC7-4F9A-BB82-BD0EFCC10B2E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D4D29D9-81A0-B3DE-5888-E3C95B221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878F9D9-1228-6433-BDF0-CEB298559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2637E-91BA-40AC-AF33-BA01CE4BA9B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21726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E1A45D-079E-C1E3-A038-43E07B44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67CCAF91-0C52-4E8D-43CC-188BD66DC3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D3E4E0C-44A9-7209-7C64-C9EB85A56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94738-FCC7-4F9A-BB82-BD0EFCC10B2E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34353D3-43D0-FD25-5396-742D12752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F7856D0-C8F9-24EF-2C89-6CDC87DBC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2637E-91BA-40AC-AF33-BA01CE4BA9B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38620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350D210C-FD13-B6D9-E9A6-E2819C6D7B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0506EB4-E871-2D25-7180-59760D850F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119B8CC-5F66-61D6-E98D-A35A16025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94738-FCC7-4F9A-BB82-BD0EFCC10B2E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347C8AD-E6F6-AE16-43AD-C032CCD64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7090BC1-0D5B-42E8-2F5F-30B3227BB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2637E-91BA-40AC-AF33-BA01CE4BA9B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84470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116924-726C-9F04-938A-871CB36BA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71AFA30-A768-0E58-8E8F-6216A2B6D2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6F837F8-DF21-A0CE-47A0-1AE4BDEF0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94738-FCC7-4F9A-BB82-BD0EFCC10B2E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88C8152-EA12-0651-5E20-266E84D2C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A26B10C-CF0D-12E3-BAC3-4E0F405AD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2637E-91BA-40AC-AF33-BA01CE4BA9B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22059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547BB8-CFB2-9730-9F18-96E55A636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70BD3FF-7E9B-D592-79A8-F8FD1B407A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A9BD8A0-DEEA-78FB-DC6E-07615BB39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94738-FCC7-4F9A-BB82-BD0EFCC10B2E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4E4E106-B641-6F1E-3DBE-0AE748992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DBE0ED1-08B7-E762-A073-22721D6CD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2637E-91BA-40AC-AF33-BA01CE4BA9B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34807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B925F1-4482-F850-5DCC-907C96567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9AA6811-CF4F-8993-0107-6FF6672A0A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4BECF362-A334-C283-3D93-4F919ACF7E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C5BF3D0-D72A-4661-E71D-9ADA4C81A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94738-FCC7-4F9A-BB82-BD0EFCC10B2E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8C5BC22-7B0B-CD52-CCC9-6ED24B5F8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C54A65F5-A1D2-BDA1-228E-984B3C1B4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2637E-91BA-40AC-AF33-BA01CE4BA9B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64735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643074-0829-3717-7B1A-15C20A727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249F973-BAC6-6E82-718D-37A8FE731C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E8844AD-0F9E-25F8-3B72-7346695A30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817E2E9C-F7FA-CC7C-D618-B4D7D2A443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0512CD60-2E3C-6D27-0788-E1B6CFF36F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E6764435-2C8B-CE70-59E0-A3ED8FE7B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94738-FCC7-4F9A-BB82-BD0EFCC10B2E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F929D299-E8F3-80FD-9F6D-64C8EF49F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7811E813-C5B2-3F52-3399-E7548278E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2637E-91BA-40AC-AF33-BA01CE4BA9B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29558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DF10DC-E2AD-C9D5-EE29-3C3A60F0C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81275D16-DF59-4A59-CA84-8786CCA72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94738-FCC7-4F9A-BB82-BD0EFCC10B2E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F79D1438-65DE-3926-5C5A-7FE01FA76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EC34BCC4-42FE-5423-F07A-9D494B36F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2637E-91BA-40AC-AF33-BA01CE4BA9B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63713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34EC191A-9859-36F6-5BA6-B4C4532CE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94738-FCC7-4F9A-BB82-BD0EFCC10B2E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C12AD062-1337-720D-A75B-9B65EAE94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564750B-FBF2-F055-FDDD-3F20580FA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2637E-91BA-40AC-AF33-BA01CE4BA9B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6360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D543B0-A58F-389C-787B-9D72D7518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E9BADFC-AC7F-E935-65F8-23F031D360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86D2443-A6E8-4371-B2AB-300A8418B8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62FF4BB-AE96-C3C9-C7EF-5BD8BD25A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94738-FCC7-4F9A-BB82-BD0EFCC10B2E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8AB5773-DF7F-BFBB-ABE8-1957990D5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79F0E70-6272-4781-9B83-3D0148192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2637E-91BA-40AC-AF33-BA01CE4BA9B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2322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1B9941-A442-682D-3046-7DA7C5FF0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399B3C50-3DD1-7ECE-57C1-DBB250F4E5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09F4AE6-4017-8178-BA4D-A075CD725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AB3AC18-BDC7-F4B2-330F-05F792914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94738-FCC7-4F9A-BB82-BD0EFCC10B2E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6E061B8-563A-9D7D-FBA8-F00F32BBA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6F36849-45FC-3D25-550B-AA98494F0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2637E-91BA-40AC-AF33-BA01CE4BA9B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57941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572F5753-71BA-76A0-2799-EB55068E5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C35CEB4-8CF2-1CE7-41B7-3E72F8A194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71F92F6-F63D-6219-15E4-AA8A7377A2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994738-FCC7-4F9A-BB82-BD0EFCC10B2E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8005890-FFC9-63EE-DCCD-9818BDF803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EE263D6-4004-2ABC-BD9F-150E2AC987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72637E-91BA-40AC-AF33-BA01CE4BA9B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93853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268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854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185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788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2192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72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97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270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339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778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408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5616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141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17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12739"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044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105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253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11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0023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97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759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238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5089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435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69852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35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5235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618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368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8405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0668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996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682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920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841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427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164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077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356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992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884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48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69090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6849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55113" y="426764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22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23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42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07854" y="65540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478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689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592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276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0714" y="65235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06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847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603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68499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22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150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92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77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0</Words>
  <Application>Microsoft Office PowerPoint</Application>
  <PresentationFormat>Breedbeeld</PresentationFormat>
  <Paragraphs>0</Paragraphs>
  <Slides>45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45</vt:i4>
      </vt:variant>
    </vt:vector>
  </HeadingPairs>
  <TitlesOfParts>
    <vt:vector size="49" baseType="lpstr">
      <vt:lpstr>Aptos</vt:lpstr>
      <vt:lpstr>Aptos Display</vt:lpstr>
      <vt:lpstr>Arial</vt:lpstr>
      <vt:lpstr>Kantoorthema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Atom Levison</dc:creator>
  <cp:lastModifiedBy>Atom Levison</cp:lastModifiedBy>
  <cp:revision>1</cp:revision>
  <dcterms:created xsi:type="dcterms:W3CDTF">2024-06-19T10:04:28Z</dcterms:created>
  <dcterms:modified xsi:type="dcterms:W3CDTF">2024-06-20T09:17:13Z</dcterms:modified>
</cp:coreProperties>
</file>

<file path=docProps/thumbnail.jpeg>
</file>